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62" r:id="rId10"/>
    <p:sldId id="353" r:id="rId11"/>
    <p:sldId id="359" r:id="rId12"/>
    <p:sldId id="361" r:id="rId13"/>
    <p:sldId id="322" r:id="rId14"/>
    <p:sldId id="358" r:id="rId15"/>
    <p:sldId id="332" r:id="rId16"/>
    <p:sldId id="360" r:id="rId17"/>
    <p:sldId id="333" r:id="rId18"/>
    <p:sldId id="335" r:id="rId19"/>
    <p:sldId id="357" r:id="rId20"/>
    <p:sldId id="339" r:id="rId21"/>
    <p:sldId id="364" r:id="rId22"/>
    <p:sldId id="337" r:id="rId23"/>
    <p:sldId id="356" r:id="rId24"/>
    <p:sldId id="340" r:id="rId25"/>
    <p:sldId id="342" r:id="rId26"/>
    <p:sldId id="341" r:id="rId27"/>
    <p:sldId id="354" r:id="rId28"/>
    <p:sldId id="343" r:id="rId29"/>
    <p:sldId id="355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  <p14:sldId id="362"/>
          </p14:sldIdLst>
        </p14:section>
        <p14:section name="3." id="{E5927412-3DB5-4F9F-9A0C-9545AE82B2BE}">
          <p14:sldIdLst>
            <p14:sldId id="353"/>
            <p14:sldId id="359"/>
            <p14:sldId id="361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60"/>
            <p14:sldId id="333"/>
            <p14:sldId id="335"/>
          </p14:sldIdLst>
        </p14:section>
        <p14:section name="4.2-Asservissement" id="{C1CB2348-1594-4526-994D-069CA75B8CCC}">
          <p14:sldIdLst>
            <p14:sldId id="357"/>
            <p14:sldId id="339"/>
            <p14:sldId id="364"/>
            <p14:sldId id="337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1" autoAdjust="0"/>
    <p:restoredTop sz="84317" autoAdjust="0"/>
  </p:normalViewPr>
  <p:slideViewPr>
    <p:cSldViewPr snapToGrid="0">
      <p:cViewPr varScale="1">
        <p:scale>
          <a:sx n="71" d="100"/>
          <a:sy n="71" d="100"/>
        </p:scale>
        <p:origin x="778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de son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d’asservissement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</a:t>
          </a:r>
          <a:r>
            <a:rPr lang="fr-FR" dirty="0" err="1"/>
            <a:t>Integration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de son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d’asservissement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</a:t>
          </a:r>
          <a:r>
            <a:rPr lang="fr-FR" sz="3100" kern="1200" dirty="0" err="1"/>
            <a:t>Integration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Commentaire</a:t>
            </a: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823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29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264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59" y="1637499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200€ restant pour le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2-Découpe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" y="1272324"/>
            <a:ext cx="10727741" cy="39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" y="1609348"/>
            <a:ext cx="11710613" cy="3729006"/>
          </a:xfrm>
          <a:effectLst>
            <a:softEdge rad="25400"/>
          </a:effectLst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85904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12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3- Avancement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2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2926" y="251755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  <p:extLst>
      <p:ext uri="{BB962C8B-B14F-4D97-AF65-F5344CB8AC3E}">
        <p14:creationId xmlns:p14="http://schemas.microsoft.com/office/powerpoint/2010/main" val="18139115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</a:t>
            </a:r>
            <a:r>
              <a:rPr lang="fr-FR" altLang="fr-FR" dirty="0"/>
              <a:t>3-Detection 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58" y="1254318"/>
            <a:ext cx="6461483" cy="484611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30521" y="1874904"/>
            <a:ext cx="4771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Puissance : 24V 5,8A max</a:t>
            </a:r>
          </a:p>
          <a:p>
            <a:r>
              <a:rPr lang="fr-FR" dirty="0"/>
              <a:t>3 signaux logique </a:t>
            </a:r>
          </a:p>
          <a:p>
            <a:r>
              <a:rPr lang="fr-FR" dirty="0"/>
              <a:t>Réutilisabilité : Plug &amp; Play 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4.2.3-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30521" y="1874904"/>
            <a:ext cx="4771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Caractérisation des moteurs</a:t>
            </a:r>
          </a:p>
          <a:p>
            <a:r>
              <a:rPr lang="fr-FR" dirty="0"/>
              <a:t>Détermination des coefficients du PID</a:t>
            </a:r>
          </a:p>
          <a:p>
            <a:r>
              <a:rPr lang="fr-FR" dirty="0"/>
              <a:t>Détermination de la commande 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477640" y="4111618"/>
            <a:ext cx="816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U(n) = P*Erreur(n) – (P-I*</a:t>
            </a:r>
            <a:r>
              <a:rPr lang="fr-FR" dirty="0" err="1"/>
              <a:t>Periode</a:t>
            </a:r>
            <a:r>
              <a:rPr lang="fr-FR" dirty="0"/>
              <a:t>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593794"/>
              </p:ext>
            </p:extLst>
          </p:nvPr>
        </p:nvGraphicFramePr>
        <p:xfrm>
          <a:off x="288747" y="3289547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24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3225" y="5240477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6" y="1609349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665861" y="2093019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40062" y="3344124"/>
            <a:ext cx="213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Carte mère</a:t>
            </a:r>
          </a:p>
        </p:txBody>
      </p:sp>
      <p:cxnSp>
        <p:nvCxnSpPr>
          <p:cNvPr id="8" name="Connecteur droit avec flèche 7"/>
          <p:cNvCxnSpPr>
            <a:cxnSpLocks/>
          </p:cNvCxnSpPr>
          <p:nvPr/>
        </p:nvCxnSpPr>
        <p:spPr>
          <a:xfrm>
            <a:off x="5495653" y="22067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495653" y="2218671"/>
            <a:ext cx="155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Donne l’ordre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981427" y="1779717"/>
            <a:ext cx="114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I2C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553048" y="1901129"/>
            <a:ext cx="179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Initialiser</a:t>
            </a:r>
            <a:r>
              <a:rPr lang="fr-FR" dirty="0"/>
              <a:t> </a:t>
            </a:r>
          </a:p>
        </p:txBody>
      </p:sp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5495651" y="3435460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>
            <a:off x="5495651" y="46451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cxnSpLocks/>
          </p:cNvCxnSpPr>
          <p:nvPr/>
        </p:nvCxnSpPr>
        <p:spPr>
          <a:xfrm>
            <a:off x="5495651" y="576908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  <a:stCxn id="3" idx="3"/>
          </p:cNvCxnSpPr>
          <p:nvPr/>
        </p:nvCxnSpPr>
        <p:spPr>
          <a:xfrm flipV="1">
            <a:off x="4376275" y="2206734"/>
            <a:ext cx="1119376" cy="14297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21325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cxnSpLocks/>
            <a:stCxn id="3" idx="3"/>
          </p:cNvCxnSpPr>
          <p:nvPr/>
        </p:nvCxnSpPr>
        <p:spPr>
          <a:xfrm flipV="1">
            <a:off x="4376275" y="3435460"/>
            <a:ext cx="1119374" cy="2010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10086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3048" y="3117728"/>
            <a:ext cx="2016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Capturer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7553048" y="4352746"/>
            <a:ext cx="211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Monter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7553048" y="5476697"/>
            <a:ext cx="243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Relâcher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9896234" y="3380012"/>
            <a:ext cx="1979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Esclave</a:t>
            </a:r>
          </a:p>
        </p:txBody>
      </p:sp>
      <p:cxnSp>
        <p:nvCxnSpPr>
          <p:cNvPr id="51" name="Connecteur droit avec flèche 50"/>
          <p:cNvCxnSpPr>
            <a:cxnSpLocks/>
            <a:stCxn id="15" idx="3"/>
          </p:cNvCxnSpPr>
          <p:nvPr/>
        </p:nvCxnSpPr>
        <p:spPr>
          <a:xfrm>
            <a:off x="9353005" y="2193517"/>
            <a:ext cx="629195" cy="1331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cxnSpLocks/>
          </p:cNvCxnSpPr>
          <p:nvPr/>
        </p:nvCxnSpPr>
        <p:spPr>
          <a:xfrm flipV="1">
            <a:off x="9353003" y="3815135"/>
            <a:ext cx="637495" cy="1964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>
            <a:cxnSpLocks/>
          </p:cNvCxnSpPr>
          <p:nvPr/>
        </p:nvCxnSpPr>
        <p:spPr>
          <a:xfrm flipV="1">
            <a:off x="9349699" y="3748064"/>
            <a:ext cx="546535" cy="853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>
            <a:cxnSpLocks/>
          </p:cNvCxnSpPr>
          <p:nvPr/>
        </p:nvCxnSpPr>
        <p:spPr>
          <a:xfrm>
            <a:off x="9349699" y="3468074"/>
            <a:ext cx="546535" cy="1404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59283" y="4497022"/>
            <a:ext cx="233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00358" y="4527800"/>
            <a:ext cx="1811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Ramp</a:t>
            </a:r>
            <a:r>
              <a:rPr lang="fr-FR" sz="20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548656" y="4527800"/>
            <a:ext cx="270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Shield</a:t>
            </a:r>
            <a:r>
              <a:rPr lang="fr-FR" sz="2000" dirty="0"/>
              <a:t> Méga + </a:t>
            </a:r>
            <a:r>
              <a:rPr lang="fr-FR" sz="2000" dirty="0" err="1"/>
              <a:t>Ramp</a:t>
            </a:r>
            <a:r>
              <a:rPr lang="fr-FR" sz="20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94249" y="5615582"/>
            <a:ext cx="172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Driver moteur pas à pas A4988</a:t>
            </a:r>
          </a:p>
          <a:p>
            <a:endParaRPr lang="fr-FR" dirty="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614228286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558793397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2.2-Nos soutiens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L’équipe de projet</a:t>
            </a:r>
          </a:p>
          <a:p>
            <a:r>
              <a:rPr lang="fr-FR" sz="2800" dirty="0"/>
              <a:t>Le </a:t>
            </a:r>
            <a:r>
              <a:rPr lang="fr-FR" sz="2800" dirty="0" err="1"/>
              <a:t>Crysteo</a:t>
            </a:r>
            <a:r>
              <a:rPr lang="fr-FR" sz="2800" dirty="0"/>
              <a:t> </a:t>
            </a:r>
          </a:p>
          <a:p>
            <a:r>
              <a:rPr lang="fr-FR" sz="2800" dirty="0"/>
              <a:t>L’équipe enseignantes </a:t>
            </a:r>
          </a:p>
          <a:p>
            <a:r>
              <a:rPr lang="fr-FR" sz="2800" dirty="0"/>
              <a:t>Le </a:t>
            </a:r>
            <a:r>
              <a:rPr lang="fr-FR" sz="2800" dirty="0" err="1"/>
              <a:t>fablab</a:t>
            </a:r>
            <a:r>
              <a:rPr lang="fr-FR" sz="2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588630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</TotalTime>
  <Words>759</Words>
  <Application>Microsoft Office PowerPoint</Application>
  <PresentationFormat>Grand écran</PresentationFormat>
  <Paragraphs>263</Paragraphs>
  <Slides>29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Arthur DUYTSCHAEVER</cp:lastModifiedBy>
  <cp:revision>153</cp:revision>
  <dcterms:created xsi:type="dcterms:W3CDTF">2017-04-14T11:52:47Z</dcterms:created>
  <dcterms:modified xsi:type="dcterms:W3CDTF">2017-04-27T16:04:13Z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